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"/>
  </p:notesMasterIdLst>
  <p:sldIdLst>
    <p:sldId id="256" r:id="rId2"/>
  </p:sldIdLst>
  <p:sldSz cx="6721475" cy="76168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99" userDrawn="1">
          <p15:clr>
            <a:srgbClr val="A4A3A4"/>
          </p15:clr>
        </p15:guide>
        <p15:guide id="2" pos="21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729"/>
  </p:normalViewPr>
  <p:slideViewPr>
    <p:cSldViewPr snapToGrid="0" snapToObjects="1" showGuides="1">
      <p:cViewPr>
        <p:scale>
          <a:sx n="150" d="100"/>
          <a:sy n="150" d="100"/>
        </p:scale>
        <p:origin x="2128" y="-2344"/>
      </p:cViewPr>
      <p:guideLst>
        <p:guide orient="horz" pos="2399"/>
        <p:guide pos="21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0B7B0A-1F35-904E-BBC9-F39EA4EC2EC5}" type="datetimeFigureOut">
              <a:rPr lang="en-US" smtClean="0"/>
              <a:t>5/30/22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66925" y="1143000"/>
            <a:ext cx="272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749315-D066-8F48-8A5F-DBB98162A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298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49315-D066-8F48-8A5F-DBB98162AC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61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4111" y="1246550"/>
            <a:ext cx="5713254" cy="2651784"/>
          </a:xfrm>
        </p:spPr>
        <p:txBody>
          <a:bodyPr anchor="b"/>
          <a:lstStyle>
            <a:lvl1pPr algn="ctr">
              <a:defRPr sz="44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0185" y="4000597"/>
            <a:ext cx="5041106" cy="1838969"/>
          </a:xfrm>
        </p:spPr>
        <p:txBody>
          <a:bodyPr/>
          <a:lstStyle>
            <a:lvl1pPr marL="0" indent="0" algn="ctr">
              <a:buNone/>
              <a:defRPr sz="1764"/>
            </a:lvl1pPr>
            <a:lvl2pPr marL="336088" indent="0" algn="ctr">
              <a:buNone/>
              <a:defRPr sz="1470"/>
            </a:lvl2pPr>
            <a:lvl3pPr marL="672175" indent="0" algn="ctr">
              <a:buNone/>
              <a:defRPr sz="1323"/>
            </a:lvl3pPr>
            <a:lvl4pPr marL="1008263" indent="0" algn="ctr">
              <a:buNone/>
              <a:defRPr sz="1176"/>
            </a:lvl4pPr>
            <a:lvl5pPr marL="1344351" indent="0" algn="ctr">
              <a:buNone/>
              <a:defRPr sz="1176"/>
            </a:lvl5pPr>
            <a:lvl6pPr marL="1680439" indent="0" algn="ctr">
              <a:buNone/>
              <a:defRPr sz="1176"/>
            </a:lvl6pPr>
            <a:lvl7pPr marL="2016526" indent="0" algn="ctr">
              <a:buNone/>
              <a:defRPr sz="1176"/>
            </a:lvl7pPr>
            <a:lvl8pPr marL="2352614" indent="0" algn="ctr">
              <a:buNone/>
              <a:defRPr sz="1176"/>
            </a:lvl8pPr>
            <a:lvl9pPr marL="2688702" indent="0" algn="ctr">
              <a:buNone/>
              <a:defRPr sz="11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955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20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810056" y="405525"/>
            <a:ext cx="1449318" cy="645490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2102" y="405525"/>
            <a:ext cx="4263936" cy="64549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601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70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1" y="1898919"/>
            <a:ext cx="5797272" cy="3168387"/>
          </a:xfrm>
        </p:spPr>
        <p:txBody>
          <a:bodyPr anchor="b"/>
          <a:lstStyle>
            <a:lvl1pPr>
              <a:defRPr sz="44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8601" y="5097280"/>
            <a:ext cx="5797272" cy="1666180"/>
          </a:xfrm>
        </p:spPr>
        <p:txBody>
          <a:bodyPr/>
          <a:lstStyle>
            <a:lvl1pPr marL="0" indent="0">
              <a:buNone/>
              <a:defRPr sz="1764">
                <a:solidFill>
                  <a:schemeClr val="tx1"/>
                </a:solidFill>
              </a:defRPr>
            </a:lvl1pPr>
            <a:lvl2pPr marL="336088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217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8263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4351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80439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652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261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8702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79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2101" y="2027627"/>
            <a:ext cx="2856627" cy="48328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2747" y="2027627"/>
            <a:ext cx="2856627" cy="48328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4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977" y="405527"/>
            <a:ext cx="5797272" cy="1472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977" y="1867181"/>
            <a:ext cx="2843499" cy="915076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88" indent="0">
              <a:buNone/>
              <a:defRPr sz="1470" b="1"/>
            </a:lvl2pPr>
            <a:lvl3pPr marL="672175" indent="0">
              <a:buNone/>
              <a:defRPr sz="1323" b="1"/>
            </a:lvl3pPr>
            <a:lvl4pPr marL="1008263" indent="0">
              <a:buNone/>
              <a:defRPr sz="1176" b="1"/>
            </a:lvl4pPr>
            <a:lvl5pPr marL="1344351" indent="0">
              <a:buNone/>
              <a:defRPr sz="1176" b="1"/>
            </a:lvl5pPr>
            <a:lvl6pPr marL="1680439" indent="0">
              <a:buNone/>
              <a:defRPr sz="1176" b="1"/>
            </a:lvl6pPr>
            <a:lvl7pPr marL="2016526" indent="0">
              <a:buNone/>
              <a:defRPr sz="1176" b="1"/>
            </a:lvl7pPr>
            <a:lvl8pPr marL="2352614" indent="0">
              <a:buNone/>
              <a:defRPr sz="1176" b="1"/>
            </a:lvl8pPr>
            <a:lvl9pPr marL="2688702" indent="0">
              <a:buNone/>
              <a:defRPr sz="11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77" y="2782257"/>
            <a:ext cx="2843499" cy="4092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2747" y="1867181"/>
            <a:ext cx="2857502" cy="915076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88" indent="0">
              <a:buNone/>
              <a:defRPr sz="1470" b="1"/>
            </a:lvl2pPr>
            <a:lvl3pPr marL="672175" indent="0">
              <a:buNone/>
              <a:defRPr sz="1323" b="1"/>
            </a:lvl3pPr>
            <a:lvl4pPr marL="1008263" indent="0">
              <a:buNone/>
              <a:defRPr sz="1176" b="1"/>
            </a:lvl4pPr>
            <a:lvl5pPr marL="1344351" indent="0">
              <a:buNone/>
              <a:defRPr sz="1176" b="1"/>
            </a:lvl5pPr>
            <a:lvl6pPr marL="1680439" indent="0">
              <a:buNone/>
              <a:defRPr sz="1176" b="1"/>
            </a:lvl6pPr>
            <a:lvl7pPr marL="2016526" indent="0">
              <a:buNone/>
              <a:defRPr sz="1176" b="1"/>
            </a:lvl7pPr>
            <a:lvl8pPr marL="2352614" indent="0">
              <a:buNone/>
              <a:defRPr sz="1176" b="1"/>
            </a:lvl8pPr>
            <a:lvl9pPr marL="2688702" indent="0">
              <a:buNone/>
              <a:defRPr sz="11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02747" y="2782257"/>
            <a:ext cx="2857502" cy="4092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18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256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54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977" y="507788"/>
            <a:ext cx="2167851" cy="1777259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2" y="1096683"/>
            <a:ext cx="3402747" cy="5412883"/>
          </a:xfrm>
        </p:spPr>
        <p:txBody>
          <a:bodyPr/>
          <a:lstStyle>
            <a:lvl1pPr>
              <a:defRPr sz="2352"/>
            </a:lvl1pPr>
            <a:lvl2pPr>
              <a:defRPr sz="2058"/>
            </a:lvl2pPr>
            <a:lvl3pPr>
              <a:defRPr sz="1764"/>
            </a:lvl3pPr>
            <a:lvl4pPr>
              <a:defRPr sz="1470"/>
            </a:lvl4pPr>
            <a:lvl5pPr>
              <a:defRPr sz="1470"/>
            </a:lvl5pPr>
            <a:lvl6pPr>
              <a:defRPr sz="1470"/>
            </a:lvl6pPr>
            <a:lvl7pPr>
              <a:defRPr sz="1470"/>
            </a:lvl7pPr>
            <a:lvl8pPr>
              <a:defRPr sz="1470"/>
            </a:lvl8pPr>
            <a:lvl9pPr>
              <a:defRPr sz="14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977" y="2285048"/>
            <a:ext cx="2167851" cy="4233333"/>
          </a:xfrm>
        </p:spPr>
        <p:txBody>
          <a:bodyPr/>
          <a:lstStyle>
            <a:lvl1pPr marL="0" indent="0">
              <a:buNone/>
              <a:defRPr sz="1176"/>
            </a:lvl1pPr>
            <a:lvl2pPr marL="336088" indent="0">
              <a:buNone/>
              <a:defRPr sz="1029"/>
            </a:lvl2pPr>
            <a:lvl3pPr marL="672175" indent="0">
              <a:buNone/>
              <a:defRPr sz="882"/>
            </a:lvl3pPr>
            <a:lvl4pPr marL="1008263" indent="0">
              <a:buNone/>
              <a:defRPr sz="735"/>
            </a:lvl4pPr>
            <a:lvl5pPr marL="1344351" indent="0">
              <a:buNone/>
              <a:defRPr sz="735"/>
            </a:lvl5pPr>
            <a:lvl6pPr marL="1680439" indent="0">
              <a:buNone/>
              <a:defRPr sz="735"/>
            </a:lvl6pPr>
            <a:lvl7pPr marL="2016526" indent="0">
              <a:buNone/>
              <a:defRPr sz="735"/>
            </a:lvl7pPr>
            <a:lvl8pPr marL="2352614" indent="0">
              <a:buNone/>
              <a:defRPr sz="735"/>
            </a:lvl8pPr>
            <a:lvl9pPr marL="2688702" indent="0">
              <a:buNone/>
              <a:defRPr sz="7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09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977" y="507788"/>
            <a:ext cx="2167851" cy="1777259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57502" y="1096683"/>
            <a:ext cx="3402747" cy="5412883"/>
          </a:xfrm>
        </p:spPr>
        <p:txBody>
          <a:bodyPr anchor="t"/>
          <a:lstStyle>
            <a:lvl1pPr marL="0" indent="0">
              <a:buNone/>
              <a:defRPr sz="2352"/>
            </a:lvl1pPr>
            <a:lvl2pPr marL="336088" indent="0">
              <a:buNone/>
              <a:defRPr sz="2058"/>
            </a:lvl2pPr>
            <a:lvl3pPr marL="672175" indent="0">
              <a:buNone/>
              <a:defRPr sz="1764"/>
            </a:lvl3pPr>
            <a:lvl4pPr marL="1008263" indent="0">
              <a:buNone/>
              <a:defRPr sz="1470"/>
            </a:lvl4pPr>
            <a:lvl5pPr marL="1344351" indent="0">
              <a:buNone/>
              <a:defRPr sz="1470"/>
            </a:lvl5pPr>
            <a:lvl6pPr marL="1680439" indent="0">
              <a:buNone/>
              <a:defRPr sz="1470"/>
            </a:lvl6pPr>
            <a:lvl7pPr marL="2016526" indent="0">
              <a:buNone/>
              <a:defRPr sz="1470"/>
            </a:lvl7pPr>
            <a:lvl8pPr marL="2352614" indent="0">
              <a:buNone/>
              <a:defRPr sz="1470"/>
            </a:lvl8pPr>
            <a:lvl9pPr marL="2688702" indent="0">
              <a:buNone/>
              <a:defRPr sz="14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977" y="2285048"/>
            <a:ext cx="2167851" cy="4233333"/>
          </a:xfrm>
        </p:spPr>
        <p:txBody>
          <a:bodyPr/>
          <a:lstStyle>
            <a:lvl1pPr marL="0" indent="0">
              <a:buNone/>
              <a:defRPr sz="1176"/>
            </a:lvl1pPr>
            <a:lvl2pPr marL="336088" indent="0">
              <a:buNone/>
              <a:defRPr sz="1029"/>
            </a:lvl2pPr>
            <a:lvl3pPr marL="672175" indent="0">
              <a:buNone/>
              <a:defRPr sz="882"/>
            </a:lvl3pPr>
            <a:lvl4pPr marL="1008263" indent="0">
              <a:buNone/>
              <a:defRPr sz="735"/>
            </a:lvl4pPr>
            <a:lvl5pPr marL="1344351" indent="0">
              <a:buNone/>
              <a:defRPr sz="735"/>
            </a:lvl5pPr>
            <a:lvl6pPr marL="1680439" indent="0">
              <a:buNone/>
              <a:defRPr sz="735"/>
            </a:lvl6pPr>
            <a:lvl7pPr marL="2016526" indent="0">
              <a:buNone/>
              <a:defRPr sz="735"/>
            </a:lvl7pPr>
            <a:lvl8pPr marL="2352614" indent="0">
              <a:buNone/>
              <a:defRPr sz="735"/>
            </a:lvl8pPr>
            <a:lvl9pPr marL="2688702" indent="0">
              <a:buNone/>
              <a:defRPr sz="7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37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2102" y="405527"/>
            <a:ext cx="5797272" cy="14722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102" y="2027627"/>
            <a:ext cx="5797272" cy="4832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2101" y="7059670"/>
            <a:ext cx="1512332" cy="405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247743-824F-3747-993D-E1EA114F6064}" type="datetimeFigureOut">
              <a:rPr lang="en-US" smtClean="0"/>
              <a:t>5/30/22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26489" y="7059670"/>
            <a:ext cx="2268498" cy="405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47042" y="7059670"/>
            <a:ext cx="1512332" cy="405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C1628-C60A-A64E-A429-FA99AE2A0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397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72175" rtl="0" eaLnBrk="1" latinLnBrk="0" hangingPunct="1">
        <a:lnSpc>
          <a:spcPct val="90000"/>
        </a:lnSpc>
        <a:spcBef>
          <a:spcPct val="0"/>
        </a:spcBef>
        <a:buNone/>
        <a:defRPr sz="323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8044" indent="-168044" algn="l" defTabSz="672175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058" kern="1200">
          <a:solidFill>
            <a:schemeClr val="tx1"/>
          </a:solidFill>
          <a:latin typeface="+mn-lt"/>
          <a:ea typeface="+mn-ea"/>
          <a:cs typeface="+mn-cs"/>
        </a:defRPr>
      </a:lvl1pPr>
      <a:lvl2pPr marL="504132" indent="-168044" algn="l" defTabSz="672175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840219" indent="-168044" algn="l" defTabSz="672175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3pPr>
      <a:lvl4pPr marL="1176307" indent="-168044" algn="l" defTabSz="672175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512395" indent="-168044" algn="l" defTabSz="672175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848482" indent="-168044" algn="l" defTabSz="672175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184570" indent="-168044" algn="l" defTabSz="672175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520658" indent="-168044" algn="l" defTabSz="672175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856746" indent="-168044" algn="l" defTabSz="672175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2175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36088" algn="l" defTabSz="672175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72175" algn="l" defTabSz="672175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3pPr>
      <a:lvl4pPr marL="1008263" algn="l" defTabSz="672175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344351" algn="l" defTabSz="672175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680439" algn="l" defTabSz="672175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016526" algn="l" defTabSz="672175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352614" algn="l" defTabSz="672175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688702" algn="l" defTabSz="672175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8304629B-F0AD-8AE2-4004-E8094F448E31}"/>
              </a:ext>
            </a:extLst>
          </p:cNvPr>
          <p:cNvSpPr/>
          <p:nvPr/>
        </p:nvSpPr>
        <p:spPr>
          <a:xfrm>
            <a:off x="2759828" y="198484"/>
            <a:ext cx="795429" cy="73006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A01E672-1221-5B96-EA8E-7F8A396F9A08}"/>
              </a:ext>
            </a:extLst>
          </p:cNvPr>
          <p:cNvSpPr/>
          <p:nvPr/>
        </p:nvSpPr>
        <p:spPr>
          <a:xfrm>
            <a:off x="2783369" y="2150533"/>
            <a:ext cx="784949" cy="11421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ine chart&#10;&#10;Description automatically generated with low confidence">
            <a:extLst>
              <a:ext uri="{FF2B5EF4-FFF2-40B4-BE49-F238E27FC236}">
                <a16:creationId xmlns:a16="http://schemas.microsoft.com/office/drawing/2014/main" id="{30B007A3-B7E9-ADD5-8705-6F02FDFCD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5" y="137985"/>
            <a:ext cx="3504519" cy="13328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ED45626D-ACFA-A0D7-5178-CC17BF7B5639}"/>
              </a:ext>
            </a:extLst>
          </p:cNvPr>
          <p:cNvSpPr/>
          <p:nvPr/>
        </p:nvSpPr>
        <p:spPr>
          <a:xfrm>
            <a:off x="2796431" y="1193840"/>
            <a:ext cx="784949" cy="369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880970F4-960E-1CF1-7E0D-CEF73E8FC4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04"/>
          <a:stretch/>
        </p:blipFill>
        <p:spPr>
          <a:xfrm>
            <a:off x="3555256" y="139076"/>
            <a:ext cx="3139917" cy="13328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F358D6C-8B76-7FE3-FEA1-5C0355513D57}"/>
              </a:ext>
            </a:extLst>
          </p:cNvPr>
          <p:cNvSpPr/>
          <p:nvPr/>
        </p:nvSpPr>
        <p:spPr>
          <a:xfrm>
            <a:off x="5954641" y="1183501"/>
            <a:ext cx="744016" cy="369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A picture containing line chart&#10;&#10;Description automatically generated">
            <a:extLst>
              <a:ext uri="{FF2B5EF4-FFF2-40B4-BE49-F238E27FC236}">
                <a16:creationId xmlns:a16="http://schemas.microsoft.com/office/drawing/2014/main" id="{21717667-5E51-F303-89A0-B1927E08B21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304"/>
          <a:stretch/>
        </p:blipFill>
        <p:spPr>
          <a:xfrm>
            <a:off x="3555255" y="1147017"/>
            <a:ext cx="3143405" cy="133280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C374342-E9F4-3B86-D2EE-4D914E39C143}"/>
              </a:ext>
            </a:extLst>
          </p:cNvPr>
          <p:cNvSpPr/>
          <p:nvPr/>
        </p:nvSpPr>
        <p:spPr>
          <a:xfrm>
            <a:off x="2783369" y="1207124"/>
            <a:ext cx="784949" cy="935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Chart&#10;&#10;Description automatically generated with medium confidence">
            <a:extLst>
              <a:ext uri="{FF2B5EF4-FFF2-40B4-BE49-F238E27FC236}">
                <a16:creationId xmlns:a16="http://schemas.microsoft.com/office/drawing/2014/main" id="{F1926BA7-C9A1-47BC-074D-DEE3206658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443" y="1144022"/>
            <a:ext cx="3504519" cy="13328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B1E699C1-B52B-9FA0-F10F-459FF5ADFACF}"/>
              </a:ext>
            </a:extLst>
          </p:cNvPr>
          <p:cNvSpPr/>
          <p:nvPr/>
        </p:nvSpPr>
        <p:spPr>
          <a:xfrm>
            <a:off x="6013980" y="2178174"/>
            <a:ext cx="677640" cy="669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6157066-EA1E-BF71-3DC0-DE4BB7CE1456}"/>
              </a:ext>
            </a:extLst>
          </p:cNvPr>
          <p:cNvSpPr/>
          <p:nvPr/>
        </p:nvSpPr>
        <p:spPr>
          <a:xfrm>
            <a:off x="2855482" y="2178174"/>
            <a:ext cx="735291" cy="669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diagram&#10;&#10;Description automatically generated">
            <a:extLst>
              <a:ext uri="{FF2B5EF4-FFF2-40B4-BE49-F238E27FC236}">
                <a16:creationId xmlns:a16="http://schemas.microsoft.com/office/drawing/2014/main" id="{BCEB1299-0FB1-D1AD-60A1-D593540CB93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606"/>
          <a:stretch/>
        </p:blipFill>
        <p:spPr>
          <a:xfrm>
            <a:off x="3568318" y="2151807"/>
            <a:ext cx="3132831" cy="13328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5D075416-D24C-04A6-82BC-3482CE9E8136}"/>
              </a:ext>
            </a:extLst>
          </p:cNvPr>
          <p:cNvSpPr/>
          <p:nvPr/>
        </p:nvSpPr>
        <p:spPr>
          <a:xfrm>
            <a:off x="6102172" y="3217697"/>
            <a:ext cx="618692" cy="669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ine chart&#10;&#10;Description automatically generated with medium confidence">
            <a:extLst>
              <a:ext uri="{FF2B5EF4-FFF2-40B4-BE49-F238E27FC236}">
                <a16:creationId xmlns:a16="http://schemas.microsoft.com/office/drawing/2014/main" id="{83EAE287-99B7-EEB4-62F8-A664D3D81E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469" y="2153339"/>
            <a:ext cx="3504519" cy="13328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B065142A-0D5A-FD31-7E3D-287DBC0AA06C}"/>
              </a:ext>
            </a:extLst>
          </p:cNvPr>
          <p:cNvSpPr/>
          <p:nvPr/>
        </p:nvSpPr>
        <p:spPr>
          <a:xfrm>
            <a:off x="2838801" y="3191901"/>
            <a:ext cx="735291" cy="669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BD056C3-0E30-68BB-33DA-9BCBED329D1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0304"/>
          <a:stretch/>
        </p:blipFill>
        <p:spPr>
          <a:xfrm>
            <a:off x="3555257" y="3160355"/>
            <a:ext cx="3143403" cy="13328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621A65F-B08D-6DD6-C83E-A7B5298F96B9}"/>
              </a:ext>
            </a:extLst>
          </p:cNvPr>
          <p:cNvSpPr/>
          <p:nvPr/>
        </p:nvSpPr>
        <p:spPr>
          <a:xfrm>
            <a:off x="5956328" y="4176558"/>
            <a:ext cx="735291" cy="669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line chart&#10;&#10;Description automatically generated">
            <a:extLst>
              <a:ext uri="{FF2B5EF4-FFF2-40B4-BE49-F238E27FC236}">
                <a16:creationId xmlns:a16="http://schemas.microsoft.com/office/drawing/2014/main" id="{E1D09B31-D780-A622-3A84-2E971E6D864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0304"/>
          <a:stretch/>
        </p:blipFill>
        <p:spPr>
          <a:xfrm>
            <a:off x="3555257" y="4154761"/>
            <a:ext cx="3143403" cy="1332800"/>
          </a:xfrm>
          <a:prstGeom prst="rect">
            <a:avLst/>
          </a:prstGeom>
        </p:spPr>
      </p:pic>
      <p:pic>
        <p:nvPicPr>
          <p:cNvPr id="17" name="Picture 16" descr="A picture containing line chart&#10;&#10;Description automatically generated">
            <a:extLst>
              <a:ext uri="{FF2B5EF4-FFF2-40B4-BE49-F238E27FC236}">
                <a16:creationId xmlns:a16="http://schemas.microsoft.com/office/drawing/2014/main" id="{1795BC29-7649-052C-FF53-A292F380909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469" y="3161730"/>
            <a:ext cx="3504519" cy="13328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6F8BD150-B24C-69BC-5A18-6F432F237523}"/>
              </a:ext>
            </a:extLst>
          </p:cNvPr>
          <p:cNvSpPr/>
          <p:nvPr/>
        </p:nvSpPr>
        <p:spPr>
          <a:xfrm>
            <a:off x="2859200" y="4194162"/>
            <a:ext cx="735291" cy="669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picture containing diagram&#10;&#10;Description automatically generated">
            <a:extLst>
              <a:ext uri="{FF2B5EF4-FFF2-40B4-BE49-F238E27FC236}">
                <a16:creationId xmlns:a16="http://schemas.microsoft.com/office/drawing/2014/main" id="{27C3E5A9-A518-CD9D-C0E1-22EBCBA5CD7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469" y="4165319"/>
            <a:ext cx="3504519" cy="13328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926E1B49-8A70-FE71-2154-C0BF3C9AFC66}"/>
              </a:ext>
            </a:extLst>
          </p:cNvPr>
          <p:cNvSpPr/>
          <p:nvPr/>
        </p:nvSpPr>
        <p:spPr>
          <a:xfrm>
            <a:off x="2845332" y="5201215"/>
            <a:ext cx="735291" cy="669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C4C2D50-B7E7-0A77-117D-730C4F6CDF08}"/>
              </a:ext>
            </a:extLst>
          </p:cNvPr>
          <p:cNvSpPr/>
          <p:nvPr/>
        </p:nvSpPr>
        <p:spPr>
          <a:xfrm>
            <a:off x="5985572" y="5209491"/>
            <a:ext cx="735291" cy="669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A picture containing line chart&#10;&#10;Description automatically generated">
            <a:extLst>
              <a:ext uri="{FF2B5EF4-FFF2-40B4-BE49-F238E27FC236}">
                <a16:creationId xmlns:a16="http://schemas.microsoft.com/office/drawing/2014/main" id="{B7BEF3FF-E33A-0279-AADC-6A903DDA5047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0677"/>
          <a:stretch/>
        </p:blipFill>
        <p:spPr>
          <a:xfrm>
            <a:off x="3568315" y="5166236"/>
            <a:ext cx="3130342" cy="13328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F832BEE5-F20E-020C-3410-CADDCDF141AC}"/>
              </a:ext>
            </a:extLst>
          </p:cNvPr>
          <p:cNvSpPr/>
          <p:nvPr/>
        </p:nvSpPr>
        <p:spPr>
          <a:xfrm>
            <a:off x="6029769" y="6206584"/>
            <a:ext cx="685633" cy="669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Line chart&#10;&#10;Description automatically generated with medium confidence">
            <a:extLst>
              <a:ext uri="{FF2B5EF4-FFF2-40B4-BE49-F238E27FC236}">
                <a16:creationId xmlns:a16="http://schemas.microsoft.com/office/drawing/2014/main" id="{A10B9EB4-0278-B36A-8030-FFEA592E9034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10304"/>
          <a:stretch/>
        </p:blipFill>
        <p:spPr>
          <a:xfrm>
            <a:off x="3555257" y="6174606"/>
            <a:ext cx="3143403" cy="1332800"/>
          </a:xfrm>
          <a:prstGeom prst="rect">
            <a:avLst/>
          </a:prstGeom>
        </p:spPr>
      </p:pic>
      <p:pic>
        <p:nvPicPr>
          <p:cNvPr id="25" name="Picture 2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51C0E0B8-EDD9-3AC6-598D-7ADA4E47DA3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1596" y="5174208"/>
            <a:ext cx="3504519" cy="133280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0C667E02-3ABA-D33B-DBE8-95FD474A1EC8}"/>
              </a:ext>
            </a:extLst>
          </p:cNvPr>
          <p:cNvSpPr/>
          <p:nvPr/>
        </p:nvSpPr>
        <p:spPr>
          <a:xfrm>
            <a:off x="2850727" y="6184132"/>
            <a:ext cx="735291" cy="669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 descr="A picture containing line chart&#10;&#10;Description automatically generated">
            <a:extLst>
              <a:ext uri="{FF2B5EF4-FFF2-40B4-BE49-F238E27FC236}">
                <a16:creationId xmlns:a16="http://schemas.microsoft.com/office/drawing/2014/main" id="{2E6D8A7C-0A43-4CA7-3579-3A7A714B78B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1469" y="6166330"/>
            <a:ext cx="3504519" cy="13328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2A7F53B4-AEBC-DDEE-D6A7-8D0DC99E1F38}"/>
              </a:ext>
            </a:extLst>
          </p:cNvPr>
          <p:cNvSpPr/>
          <p:nvPr/>
        </p:nvSpPr>
        <p:spPr>
          <a:xfrm>
            <a:off x="98783" y="127466"/>
            <a:ext cx="142791" cy="73513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C741FD8-FF2A-8122-4B16-304971525AB8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r="95691"/>
          <a:stretch/>
        </p:blipFill>
        <p:spPr>
          <a:xfrm>
            <a:off x="115651" y="143624"/>
            <a:ext cx="129597" cy="1192616"/>
          </a:xfrm>
          <a:prstGeom prst="rect">
            <a:avLst/>
          </a:prstGeom>
        </p:spPr>
      </p:pic>
      <p:pic>
        <p:nvPicPr>
          <p:cNvPr id="49" name="Picture 4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3CDFF63-6E77-8FA5-81F6-6D49B364259B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r="95691"/>
          <a:stretch/>
        </p:blipFill>
        <p:spPr>
          <a:xfrm>
            <a:off x="106976" y="1149661"/>
            <a:ext cx="129597" cy="1192616"/>
          </a:xfrm>
          <a:prstGeom prst="rect">
            <a:avLst/>
          </a:prstGeom>
        </p:spPr>
      </p:pic>
      <p:pic>
        <p:nvPicPr>
          <p:cNvPr id="50" name="Picture 4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65BE06A-DA28-D0A3-E14C-E290080D8D51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r="95691"/>
          <a:stretch/>
        </p:blipFill>
        <p:spPr>
          <a:xfrm>
            <a:off x="98800" y="2169497"/>
            <a:ext cx="129597" cy="1192616"/>
          </a:xfrm>
          <a:prstGeom prst="rect">
            <a:avLst/>
          </a:prstGeom>
        </p:spPr>
      </p:pic>
      <p:pic>
        <p:nvPicPr>
          <p:cNvPr id="51" name="Picture 50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DCD965D-F912-38E6-0914-82D530D8DC14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r="95691"/>
          <a:stretch/>
        </p:blipFill>
        <p:spPr>
          <a:xfrm>
            <a:off x="105329" y="3189333"/>
            <a:ext cx="129597" cy="1192616"/>
          </a:xfrm>
          <a:prstGeom prst="rect">
            <a:avLst/>
          </a:prstGeom>
        </p:spPr>
      </p:pic>
      <p:pic>
        <p:nvPicPr>
          <p:cNvPr id="52" name="Picture 51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9B3EC83-8156-62C0-A9D0-D8F4AFDE7711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r="95691"/>
          <a:stretch/>
        </p:blipFill>
        <p:spPr>
          <a:xfrm>
            <a:off x="105202" y="4205256"/>
            <a:ext cx="129597" cy="1192616"/>
          </a:xfrm>
          <a:prstGeom prst="rect">
            <a:avLst/>
          </a:prstGeom>
        </p:spPr>
      </p:pic>
      <p:pic>
        <p:nvPicPr>
          <p:cNvPr id="53" name="Picture 5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77907C1-60BA-4527-F88C-E9FFF29A95E7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r="95691"/>
          <a:stretch/>
        </p:blipFill>
        <p:spPr>
          <a:xfrm>
            <a:off x="107095" y="5212770"/>
            <a:ext cx="129597" cy="1192616"/>
          </a:xfrm>
          <a:prstGeom prst="rect">
            <a:avLst/>
          </a:prstGeom>
        </p:spPr>
      </p:pic>
      <p:pic>
        <p:nvPicPr>
          <p:cNvPr id="54" name="Picture 5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052B9A9-9468-90D1-BED9-7494EA9AE1FC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r="95691"/>
          <a:stretch/>
        </p:blipFill>
        <p:spPr>
          <a:xfrm>
            <a:off x="94034" y="6221659"/>
            <a:ext cx="129597" cy="119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410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</TotalTime>
  <Words>1</Words>
  <Application>Microsoft Macintosh PowerPoint</Application>
  <PresentationFormat>Custom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Broekgaarden, Floor</dc:creator>
  <cp:lastModifiedBy>Broekgaarden, Floor</cp:lastModifiedBy>
  <cp:revision>6</cp:revision>
  <dcterms:created xsi:type="dcterms:W3CDTF">2022-05-30T13:38:14Z</dcterms:created>
  <dcterms:modified xsi:type="dcterms:W3CDTF">2022-05-30T18:29:08Z</dcterms:modified>
</cp:coreProperties>
</file>

<file path=docProps/thumbnail.jpeg>
</file>